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59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endParaRPr lang="en-US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</a:t>
            </a:r>
          </a:p>
          <a:p>
            <a:pPr marL="0" indent="0" algn="ctr">
              <a:buNone/>
            </a:pPr>
            <a:endParaRPr lang="en-US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</a:t>
            </a:r>
            <a:r>
              <a:rPr 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r>
              <a:rPr lang="en-US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Ghavipanjeh</a:t>
            </a:r>
          </a:p>
          <a:p>
            <a:pPr marL="0" indent="0" algn="ctr">
              <a:buNone/>
            </a:pPr>
            <a:endParaRPr lang="en-US" sz="11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11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f.ghavipanjeh@gmail.com</a:t>
            </a:r>
            <a:endParaRPr lang="fa-IR" sz="2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245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1089" y="4800600"/>
            <a:ext cx="5637010" cy="88211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orange</a:t>
            </a:r>
            <a:endParaRPr lang="fa-I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orang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40994" y="5886450"/>
            <a:ext cx="609600" cy="609600"/>
          </a:xfrm>
          <a:prstGeom prst="rect">
            <a:avLst/>
          </a:prstGeom>
        </p:spPr>
      </p:pic>
      <p:pic>
        <p:nvPicPr>
          <p:cNvPr id="1026" name="Picture 2" descr="C:\Users\CLICK\Desktop\books mine\English for Children\final-AM-fruit\orange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9600"/>
            <a:ext cx="3862388" cy="38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8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1089" y="4800600"/>
            <a:ext cx="5637010" cy="88211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melon</a:t>
            </a:r>
            <a:endParaRPr lang="fa-I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CLICK\Desktop\books mine\English for Children\final-AM-fruit\mel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609600"/>
            <a:ext cx="3947434" cy="395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melon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16854" y="59225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1089" y="4800600"/>
            <a:ext cx="5637010" cy="88211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apple</a:t>
            </a:r>
            <a:endParaRPr lang="fa-I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appl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191000" y="5922579"/>
            <a:ext cx="609600" cy="609600"/>
          </a:xfrm>
          <a:prstGeom prst="rect">
            <a:avLst/>
          </a:prstGeom>
        </p:spPr>
      </p:pic>
      <p:pic>
        <p:nvPicPr>
          <p:cNvPr id="4098" name="Picture 2" descr="C:\Users\CLICK\Desktop\books mine\English for Children\final-AM-fruit\app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419599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51089" y="4800600"/>
            <a:ext cx="5637010" cy="88211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cherry</a:t>
            </a:r>
            <a:endParaRPr lang="fa-I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 descr="C:\Users\CLICK\Desktop\books mine\English for Children\final-AM-fruit\cherr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676275"/>
            <a:ext cx="38290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cherr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67352" y="5943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7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866</TotalTime>
  <Words>9</Words>
  <Application>Microsoft Office PowerPoint</Application>
  <PresentationFormat>On-screen Show (4:3)</PresentationFormat>
  <Paragraphs>13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</dc:creator>
  <cp:lastModifiedBy>CLICK</cp:lastModifiedBy>
  <cp:revision>38</cp:revision>
  <dcterms:created xsi:type="dcterms:W3CDTF">2006-08-16T00:00:00Z</dcterms:created>
  <dcterms:modified xsi:type="dcterms:W3CDTF">2021-05-18T21:29:31Z</dcterms:modified>
</cp:coreProperties>
</file>